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64D6-1F55-4AEE-9AB7-17311CBFE3B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CD64-1FD1-433B-B64D-2EF6EA60F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1604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64D6-1F55-4AEE-9AB7-17311CBFE3B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CD64-1FD1-433B-B64D-2EF6EA60F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1617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64D6-1F55-4AEE-9AB7-17311CBFE3B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CD64-1FD1-433B-B64D-2EF6EA60F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2614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64D6-1F55-4AEE-9AB7-17311CBFE3B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CD64-1FD1-433B-B64D-2EF6EA60F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9134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64D6-1F55-4AEE-9AB7-17311CBFE3B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CD64-1FD1-433B-B64D-2EF6EA60F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667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64D6-1F55-4AEE-9AB7-17311CBFE3B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CD64-1FD1-433B-B64D-2EF6EA60F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3164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64D6-1F55-4AEE-9AB7-17311CBFE3B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CD64-1FD1-433B-B64D-2EF6EA60F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4296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64D6-1F55-4AEE-9AB7-17311CBFE3B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CD64-1FD1-433B-B64D-2EF6EA60F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7484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64D6-1F55-4AEE-9AB7-17311CBFE3B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CD64-1FD1-433B-B64D-2EF6EA60F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745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64D6-1F55-4AEE-9AB7-17311CBFE3B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CD64-1FD1-433B-B64D-2EF6EA60F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5697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64D6-1F55-4AEE-9AB7-17311CBFE3B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CD64-1FD1-433B-B64D-2EF6EA60F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677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564D6-1F55-4AEE-9AB7-17311CBFE3B4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DCD64-1FD1-433B-B64D-2EF6EA60F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111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Cell </a:t>
            </a:r>
            <a:r>
              <a:rPr lang="en-US" sz="5400" b="1" dirty="0" smtClean="0"/>
              <a:t>Biology: </a:t>
            </a:r>
            <a:r>
              <a:rPr lang="en-US" sz="5400" b="1" smtClean="0"/>
              <a:t>Lecture 13b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Chloroplast Remaining:</a:t>
            </a:r>
          </a:p>
          <a:p>
            <a:r>
              <a:rPr lang="en-US" b="1" dirty="0" smtClean="0"/>
              <a:t>Structure of chlorophyll</a:t>
            </a:r>
          </a:p>
          <a:p>
            <a:r>
              <a:rPr lang="en-US" b="1" dirty="0" smtClean="0"/>
              <a:t>Light Reaction</a:t>
            </a:r>
          </a:p>
          <a:p>
            <a:r>
              <a:rPr lang="en-US" b="1" dirty="0" smtClean="0"/>
              <a:t>Dark Reaction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908280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64430" y="519113"/>
            <a:ext cx="2263140" cy="5657850"/>
          </a:xfrm>
        </p:spPr>
      </p:pic>
      <p:sp>
        <p:nvSpPr>
          <p:cNvPr id="3" name="Rectangle 2"/>
          <p:cNvSpPr/>
          <p:nvPr/>
        </p:nvSpPr>
        <p:spPr>
          <a:xfrm>
            <a:off x="172371" y="947292"/>
            <a:ext cx="4841063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Structure of Chlorophyll</a:t>
            </a:r>
            <a:endParaRPr lang="en-US" sz="1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9518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235" y="571501"/>
            <a:ext cx="11118273" cy="5309754"/>
          </a:xfrm>
        </p:spPr>
      </p:pic>
    </p:spTree>
    <p:extLst>
      <p:ext uri="{BB962C8B-B14F-4D97-AF65-F5344CB8AC3E}">
        <p14:creationId xmlns:p14="http://schemas.microsoft.com/office/powerpoint/2010/main" xmlns="" val="1200278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7364" y="228600"/>
            <a:ext cx="10474036" cy="6400800"/>
          </a:xfrm>
        </p:spPr>
      </p:pic>
    </p:spTree>
    <p:extLst>
      <p:ext uri="{BB962C8B-B14F-4D97-AF65-F5344CB8AC3E}">
        <p14:creationId xmlns:p14="http://schemas.microsoft.com/office/powerpoint/2010/main" xmlns="" val="2224191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18</Words>
  <Application>Microsoft Office PowerPoint</Application>
  <PresentationFormat>Custom</PresentationFormat>
  <Paragraphs>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Cell Biology: Lecture 13b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 Biology</dc:title>
  <dc:creator>Viaoo</dc:creator>
  <cp:lastModifiedBy>nEda</cp:lastModifiedBy>
  <cp:revision>6</cp:revision>
  <dcterms:created xsi:type="dcterms:W3CDTF">2015-05-19T14:36:46Z</dcterms:created>
  <dcterms:modified xsi:type="dcterms:W3CDTF">2020-04-13T12:05:24Z</dcterms:modified>
</cp:coreProperties>
</file>